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notesMasterIdLst>
    <p:notesMasterId r:id="rId7"/>
  </p:notesMasterIdLst>
  <p:sldIdLst>
    <p:sldId id="256" r:id="rId3"/>
    <p:sldId id="257" r:id="rId4"/>
    <p:sldId id="258" r:id="rId5"/>
    <p:sldId id="259" r:id="rId6"/>
  </p:sldIdLst>
  <p:sldSz cx="9906000" cy="6858000" type="A4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5" d="100"/>
          <a:sy n="105" d="100"/>
        </p:scale>
        <p:origin x="146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fr-FR" sz="4400" b="0" strike="noStrike" spc="-1">
                <a:latin typeface="Arial"/>
              </a:rPr>
              <a:t>Cliquez pour déplacer la diapo</a:t>
            </a:r>
          </a:p>
        </p:txBody>
      </p:sp>
      <p:sp>
        <p:nvSpPr>
          <p:cNvPr id="77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r>
              <a:rPr lang="fr-FR" sz="2000" b="0" strike="noStrike" spc="-1">
                <a:latin typeface="Arial"/>
              </a:rPr>
              <a:t>Cliquez pour modifier le format des notes</a:t>
            </a:r>
          </a:p>
        </p:txBody>
      </p:sp>
      <p:sp>
        <p:nvSpPr>
          <p:cNvPr id="78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r>
              <a:rPr lang="fr-FR" sz="1400" b="0" strike="noStrike" spc="-1">
                <a:latin typeface="Times New Roman"/>
              </a:rPr>
              <a:t>&lt;en-tête&gt;</a:t>
            </a:r>
          </a:p>
        </p:txBody>
      </p:sp>
      <p:sp>
        <p:nvSpPr>
          <p:cNvPr id="79" name="PlaceHolder 4"/>
          <p:cNvSpPr>
            <a:spLocks noGrp="1"/>
          </p:cNvSpPr>
          <p:nvPr>
            <p:ph type="dt"/>
          </p:nvPr>
        </p:nvSpPr>
        <p:spPr>
          <a:xfrm>
            <a:off x="4278960" y="0"/>
            <a:ext cx="3280680" cy="53424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/>
            <a:r>
              <a:rPr lang="fr-FR" sz="1400" b="0" strike="noStrike" spc="-1">
                <a:latin typeface="Times New Roman"/>
              </a:rPr>
              <a:t>&lt;date/heure&gt;</a:t>
            </a:r>
          </a:p>
        </p:txBody>
      </p:sp>
      <p:sp>
        <p:nvSpPr>
          <p:cNvPr id="80" name="PlaceHolder 5"/>
          <p:cNvSpPr>
            <a:spLocks noGrp="1"/>
          </p:cNvSpPr>
          <p:nvPr>
            <p:ph type="ftr"/>
          </p:nvPr>
        </p:nvSpPr>
        <p:spPr>
          <a:xfrm>
            <a:off x="0" y="10157400"/>
            <a:ext cx="3280680" cy="534240"/>
          </a:xfrm>
          <a:prstGeom prst="rect">
            <a:avLst/>
          </a:prstGeom>
        </p:spPr>
        <p:txBody>
          <a:bodyPr lIns="0" tIns="0" rIns="0" bIns="0" anchor="b">
            <a:noAutofit/>
          </a:bodyPr>
          <a:lstStyle/>
          <a:p>
            <a:r>
              <a:rPr lang="fr-FR" sz="1400" b="0" strike="noStrike" spc="-1">
                <a:latin typeface="Times New Roman"/>
              </a:rPr>
              <a:t>&lt;pied de page&gt;</a:t>
            </a:r>
          </a:p>
        </p:txBody>
      </p:sp>
      <p:sp>
        <p:nvSpPr>
          <p:cNvPr id="81" name="PlaceHolder 6"/>
          <p:cNvSpPr>
            <a:spLocks noGrp="1"/>
          </p:cNvSpPr>
          <p:nvPr>
            <p:ph type="sldNum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</p:spPr>
        <p:txBody>
          <a:bodyPr lIns="0" tIns="0" rIns="0" bIns="0" anchor="b">
            <a:noAutofit/>
          </a:bodyPr>
          <a:lstStyle/>
          <a:p>
            <a:pPr algn="r"/>
            <a:fld id="{BA23BB95-E77B-4EE9-AD5D-09D8701CBFAF}" type="slidenum">
              <a:rPr lang="fr-FR" sz="1400" b="0" strike="noStrike" spc="-1">
                <a:latin typeface="Times New Roman"/>
              </a:rPr>
              <a:t>‹N°›</a:t>
            </a:fld>
            <a:endParaRPr lang="fr-FR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8330422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PlaceHolder 1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fr-FR" sz="2000" b="0" strike="noStrike" spc="-1">
              <a:latin typeface="Arial"/>
            </a:endParaRPr>
          </a:p>
        </p:txBody>
      </p:sp>
      <p:sp>
        <p:nvSpPr>
          <p:cNvPr id="101" name="TextShape 2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b">
            <a:noAutofit/>
          </a:bodyPr>
          <a:lstStyle/>
          <a:p>
            <a:pPr algn="r">
              <a:lnSpc>
                <a:spcPct val="100000"/>
              </a:lnSpc>
            </a:pPr>
            <a:fld id="{D5CDF929-AF2C-4D1D-9DCD-7CA7C338B2E5}" type="slidenum">
              <a:rPr lang="fr-FR" sz="1200" b="0" strike="noStrike" spc="-1">
                <a:latin typeface="Times New Roman"/>
              </a:rPr>
              <a:t>1</a:t>
            </a:fld>
            <a:endParaRPr lang="fr-FR" sz="1200" b="0" strike="noStrike" spc="-1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141714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PlaceHolder 1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fr-FR" sz="2000" b="0" strike="noStrike" spc="-1">
              <a:latin typeface="Arial"/>
            </a:endParaRPr>
          </a:p>
        </p:txBody>
      </p:sp>
      <p:sp>
        <p:nvSpPr>
          <p:cNvPr id="103" name="TextShape 2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b">
            <a:noAutofit/>
          </a:bodyPr>
          <a:lstStyle/>
          <a:p>
            <a:pPr algn="r">
              <a:lnSpc>
                <a:spcPct val="100000"/>
              </a:lnSpc>
            </a:pPr>
            <a:fld id="{993BE5B2-FA11-4AD4-B00C-0FFABEF54477}" type="slidenum">
              <a:rPr lang="fr-FR" sz="1200" b="0" strike="noStrike" spc="-1">
                <a:latin typeface="Times New Roman"/>
              </a:rPr>
              <a:t>2</a:t>
            </a:fld>
            <a:endParaRPr lang="fr-FR" sz="1200" b="0" strike="noStrike" spc="-1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42491212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PlaceHolder 1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fr-FR" sz="2000" b="0" strike="noStrike" spc="-1">
              <a:latin typeface="Arial"/>
            </a:endParaRPr>
          </a:p>
        </p:txBody>
      </p:sp>
      <p:sp>
        <p:nvSpPr>
          <p:cNvPr id="103" name="TextShape 2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b">
            <a:noAutofit/>
          </a:bodyPr>
          <a:lstStyle/>
          <a:p>
            <a:pPr algn="r">
              <a:lnSpc>
                <a:spcPct val="100000"/>
              </a:lnSpc>
            </a:pPr>
            <a:fld id="{993BE5B2-FA11-4AD4-B00C-0FFABEF54477}" type="slidenum">
              <a:rPr lang="fr-FR" sz="1200" b="0" strike="noStrike" spc="-1">
                <a:latin typeface="Times New Roman"/>
              </a:rPr>
              <a:t>3</a:t>
            </a:fld>
            <a:endParaRPr lang="fr-FR" sz="1200" b="0" strike="noStrike" spc="-1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34624009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PlaceHolder 1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fr-FR" sz="2000" b="0" strike="noStrike" spc="-1">
              <a:latin typeface="Arial"/>
            </a:endParaRPr>
          </a:p>
        </p:txBody>
      </p:sp>
      <p:sp>
        <p:nvSpPr>
          <p:cNvPr id="103" name="TextShape 2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b">
            <a:noAutofit/>
          </a:bodyPr>
          <a:lstStyle/>
          <a:p>
            <a:pPr algn="r">
              <a:lnSpc>
                <a:spcPct val="100000"/>
              </a:lnSpc>
            </a:pPr>
            <a:fld id="{993BE5B2-FA11-4AD4-B00C-0FFABEF54477}" type="slidenum">
              <a:rPr lang="fr-FR" sz="1200" b="0" strike="noStrike" spc="-1">
                <a:latin typeface="Times New Roman"/>
              </a:rPr>
              <a:t>4</a:t>
            </a:fld>
            <a:endParaRPr lang="fr-FR" sz="1200" b="0" strike="noStrike" spc="-1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1239697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0928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5232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4950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0928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5232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495000" y="273600"/>
            <a:ext cx="8915040" cy="53078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50928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65232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4950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50928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65232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495000" y="273600"/>
            <a:ext cx="8915040" cy="53078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4680" cy="1144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r>
              <a:rPr lang="fr-FR" sz="1800" b="0" strike="noStrike" spc="-1">
                <a:latin typeface="Arial"/>
              </a:rPr>
              <a:t>Cliquez pour éditer le format du texte-titre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3200" b="0" strike="noStrike" spc="-1">
                <a:latin typeface="Arial"/>
              </a:rPr>
              <a:t>Cliquez pour éditer le format du plan de texte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800" b="0" strike="noStrike" spc="-1">
                <a:latin typeface="Arial"/>
              </a:rPr>
              <a:t>Second niveau de plan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400" b="0" strike="noStrike" spc="-1">
                <a:latin typeface="Arial"/>
              </a:rPr>
              <a:t>Troisième niveau de plan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000" b="0" strike="noStrike" spc="-1">
                <a:latin typeface="Arial"/>
              </a:rPr>
              <a:t>Quatrième niveau de plan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Cinquième niveau de plan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Sixième niveau de plan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Septième niveau de plan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fr-FR" sz="4400" b="0" strike="noStrike" spc="-1">
                <a:latin typeface="Arial"/>
              </a:rPr>
              <a:t>Cliquez pour éditer le format du texte-titre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3200" b="0" strike="noStrike" spc="-1">
                <a:latin typeface="Arial"/>
              </a:rPr>
              <a:t>Cliquez pour éditer le format du plan de texte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800" b="0" strike="noStrike" spc="-1">
                <a:latin typeface="Arial"/>
              </a:rPr>
              <a:t>Second niveau de plan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400" b="0" strike="noStrike" spc="-1">
                <a:latin typeface="Arial"/>
              </a:rPr>
              <a:t>Troisième niveau de plan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000" b="0" strike="noStrike" spc="-1">
                <a:latin typeface="Arial"/>
              </a:rPr>
              <a:t>Quatrième niveau de plan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Cinquième niveau de plan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Sixième niveau de plan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Septième niveau de plan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CustomShape 1"/>
          <p:cNvSpPr/>
          <p:nvPr/>
        </p:nvSpPr>
        <p:spPr>
          <a:xfrm>
            <a:off x="423360" y="1621440"/>
            <a:ext cx="9082800" cy="7912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r">
              <a:lnSpc>
                <a:spcPct val="100000"/>
              </a:lnSpc>
            </a:pPr>
            <a:r>
              <a:rPr lang="fr-FR" sz="3200" b="1" strike="noStrike" spc="-1">
                <a:solidFill>
                  <a:srgbClr val="000000"/>
                </a:solidFill>
                <a:latin typeface="Arial"/>
                <a:ea typeface="ＭＳ Ｐゴシック"/>
              </a:rPr>
              <a:t>EQUIPE : </a:t>
            </a:r>
            <a:r>
              <a:rPr lang="fr-FR" sz="3200" b="1" strike="noStrike" spc="-1">
                <a:solidFill>
                  <a:srgbClr val="808080"/>
                </a:solidFill>
                <a:latin typeface="Arial"/>
                <a:ea typeface="ＭＳ Ｐゴシック"/>
              </a:rPr>
              <a:t>NOM DU MANDATAIRE</a:t>
            </a:r>
            <a:endParaRPr lang="fr-FR" sz="3200" b="0" strike="noStrike" spc="-1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1940400" y="2514960"/>
            <a:ext cx="7577280" cy="4132728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 algn="r">
              <a:lnSpc>
                <a:spcPct val="100000"/>
              </a:lnSpc>
            </a:pPr>
            <a:r>
              <a:rPr lang="fr-FR" sz="1600" b="0" i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éventuellement </a:t>
            </a: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Architecte associé : NOM……………………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.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B.E.T. </a:t>
            </a:r>
            <a:r>
              <a:rPr lang="fr-FR" sz="2000" spc="-1" dirty="0">
                <a:solidFill>
                  <a:srgbClr val="000000"/>
                </a:solidFill>
                <a:latin typeface="Arial"/>
                <a:ea typeface="ＭＳ Ｐゴシック"/>
              </a:rPr>
              <a:t>Génie </a:t>
            </a: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 Climatique : NOM..…………………...</a:t>
            </a:r>
            <a:r>
              <a:rPr lang="fr-FR" sz="20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 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B.E.T. Gros-</a:t>
            </a:r>
            <a:r>
              <a:rPr lang="fr-FR" sz="2000" b="0" strike="noStrike" spc="-1" dirty="0" err="1">
                <a:solidFill>
                  <a:srgbClr val="000000"/>
                </a:solidFill>
                <a:latin typeface="Arial"/>
                <a:ea typeface="ＭＳ Ｐゴシック"/>
              </a:rPr>
              <a:t>oeuvre</a:t>
            </a: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 - Structure : NOM..…………………...</a:t>
            </a:r>
            <a:r>
              <a:rPr lang="fr-FR" sz="20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 </a:t>
            </a:r>
            <a:endParaRPr lang="fr-FR" sz="2000" b="0" strike="noStrike" spc="-1" dirty="0">
              <a:latin typeface="Arial"/>
            </a:endParaRPr>
          </a:p>
          <a:p>
            <a:pPr algn="r"/>
            <a:r>
              <a:rPr lang="fr-FR" sz="2000" spc="-1" dirty="0">
                <a:solidFill>
                  <a:srgbClr val="000000"/>
                </a:solidFill>
                <a:ea typeface="ＭＳ Ｐゴシック"/>
              </a:rPr>
              <a:t>B.E.T. VRD : NOM..…………………...</a:t>
            </a:r>
            <a:r>
              <a:rPr lang="fr-FR" sz="2000" b="1" spc="-1" dirty="0">
                <a:solidFill>
                  <a:srgbClr val="000000"/>
                </a:solidFill>
                <a:ea typeface="ＭＳ Ｐゴシック"/>
              </a:rPr>
              <a:t> </a:t>
            </a:r>
            <a:endParaRPr lang="fr-FR" sz="2000" spc="-1" dirty="0"/>
          </a:p>
          <a:p>
            <a:pPr algn="r"/>
            <a:r>
              <a:rPr lang="fr-FR" sz="2000" spc="-1" dirty="0">
                <a:solidFill>
                  <a:srgbClr val="000000"/>
                </a:solidFill>
                <a:ea typeface="ＭＳ Ｐゴシック"/>
              </a:rPr>
              <a:t>B.E.T. Electricité : NOM..…………………...</a:t>
            </a:r>
          </a:p>
          <a:p>
            <a:pPr algn="r"/>
            <a:r>
              <a:rPr lang="fr-FR" sz="2000" spc="-1" dirty="0">
                <a:solidFill>
                  <a:srgbClr val="000000"/>
                </a:solidFill>
                <a:ea typeface="ＭＳ Ｐゴシック"/>
              </a:rPr>
              <a:t>B.E.T. Photovoltaïque : NOM..…………………...</a:t>
            </a:r>
          </a:p>
          <a:p>
            <a:pPr algn="r"/>
            <a:r>
              <a:rPr lang="fr-FR" sz="2000" spc="-1" dirty="0">
                <a:solidFill>
                  <a:srgbClr val="000000"/>
                </a:solidFill>
                <a:ea typeface="ＭＳ Ｐゴシック"/>
              </a:rPr>
              <a:t>B.E.T. environnement : NOM..…………………...</a:t>
            </a:r>
            <a:r>
              <a:rPr lang="fr-FR" sz="2000" b="1" spc="-1" dirty="0">
                <a:solidFill>
                  <a:srgbClr val="000000"/>
                </a:solidFill>
                <a:ea typeface="ＭＳ Ｐゴシック"/>
              </a:rPr>
              <a:t> </a:t>
            </a:r>
            <a:endParaRPr lang="fr-FR" sz="2000" spc="-1" dirty="0"/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Economiste de la construction : NOM..…………………...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Acousticien : NOM…………………….</a:t>
            </a:r>
          </a:p>
          <a:p>
            <a:pPr algn="r"/>
            <a:r>
              <a:rPr lang="fr-FR" sz="2000" spc="-1" dirty="0">
                <a:solidFill>
                  <a:srgbClr val="000000"/>
                </a:solidFill>
                <a:ea typeface="ＭＳ Ｐゴシック"/>
              </a:rPr>
              <a:t>Cuisiniste : NOM…………………….</a:t>
            </a:r>
          </a:p>
          <a:p>
            <a:pPr algn="r"/>
            <a:r>
              <a:rPr lang="fr-FR" sz="2000" spc="-1" dirty="0">
                <a:solidFill>
                  <a:srgbClr val="000000"/>
                </a:solidFill>
                <a:ea typeface="ＭＳ Ｐゴシック"/>
              </a:rPr>
              <a:t>Mobilier : NOM..…………………...</a:t>
            </a:r>
          </a:p>
          <a:p>
            <a:pPr algn="r"/>
            <a:r>
              <a:rPr lang="fr-FR" sz="2000" spc="-1" dirty="0">
                <a:solidFill>
                  <a:srgbClr val="000000"/>
                </a:solidFill>
                <a:ea typeface="ＭＳ Ｐゴシック"/>
              </a:rPr>
              <a:t>OPC : NOM…………………….</a:t>
            </a:r>
            <a:endParaRPr lang="fr-FR" sz="2000" spc="-1" dirty="0"/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Coordinateur SSI : NOM…………………….</a:t>
            </a:r>
            <a:endParaRPr lang="fr-FR" sz="2000" b="0" strike="noStrike" spc="-1" dirty="0">
              <a:latin typeface="Arial"/>
            </a:endParaRPr>
          </a:p>
        </p:txBody>
      </p:sp>
      <p:sp>
        <p:nvSpPr>
          <p:cNvPr id="84" name="Line 3"/>
          <p:cNvSpPr/>
          <p:nvPr/>
        </p:nvSpPr>
        <p:spPr>
          <a:xfrm>
            <a:off x="409320" y="2419560"/>
            <a:ext cx="9083880" cy="360"/>
          </a:xfrm>
          <a:prstGeom prst="line">
            <a:avLst/>
          </a:prstGeom>
          <a:ln w="28440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4">
            <a:extLst>
              <a:ext uri="{FF2B5EF4-FFF2-40B4-BE49-F238E27FC236}">
                <a16:creationId xmlns:a16="http://schemas.microsoft.com/office/drawing/2014/main" id="{6E11D0FF-B06A-49D7-BD99-767D56F62F2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76117086"/>
              </p:ext>
            </p:extLst>
          </p:nvPr>
        </p:nvGraphicFramePr>
        <p:xfrm>
          <a:off x="50400" y="1929384"/>
          <a:ext cx="4686192" cy="1342056"/>
        </p:xfrm>
        <a:graphic>
          <a:graphicData uri="http://schemas.openxmlformats.org/drawingml/2006/table">
            <a:tbl>
              <a:tblPr/>
              <a:tblGrid>
                <a:gridCol w="16589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2727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66096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MISSION DU MOE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12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DESCRIPTIF OPERATION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PLUS VALUE APPORTEE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DEVELOPPEMENT DURABLE 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85" name="CustomShape 1"/>
          <p:cNvSpPr/>
          <p:nvPr/>
        </p:nvSpPr>
        <p:spPr>
          <a:xfrm rot="16200000">
            <a:off x="6219360" y="3160080"/>
            <a:ext cx="6857280" cy="53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200" b="1" strike="noStrike" spc="-1">
                <a:solidFill>
                  <a:srgbClr val="B3B3B3"/>
                </a:solidFill>
                <a:latin typeface="Arial"/>
                <a:ea typeface="ＭＳ Ｐゴシック"/>
              </a:rPr>
              <a:t>NOM DU MANDATAIRE</a:t>
            </a:r>
            <a:endParaRPr lang="fr-FR" sz="2200" b="0" strike="noStrike" spc="-1">
              <a:latin typeface="Arial"/>
            </a:endParaRPr>
          </a:p>
        </p:txBody>
      </p:sp>
      <p:sp>
        <p:nvSpPr>
          <p:cNvPr id="86" name="CustomShape 2"/>
          <p:cNvSpPr/>
          <p:nvPr/>
        </p:nvSpPr>
        <p:spPr>
          <a:xfrm rot="19936200">
            <a:off x="1419480" y="4017600"/>
            <a:ext cx="6857280" cy="5990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sp>
        <p:nvSpPr>
          <p:cNvPr id="87" name="CustomShape 3"/>
          <p:cNvSpPr/>
          <p:nvPr/>
        </p:nvSpPr>
        <p:spPr>
          <a:xfrm>
            <a:off x="9401760" y="70200"/>
            <a:ext cx="431280" cy="4557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fr-FR" sz="2400" b="1" strike="noStrike" spc="-1">
                <a:solidFill>
                  <a:srgbClr val="000000"/>
                </a:solidFill>
                <a:latin typeface="Arial"/>
                <a:ea typeface="ＭＳ Ｐゴシック"/>
              </a:rPr>
              <a:t>1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88" name="Table 4"/>
          <p:cNvGraphicFramePr/>
          <p:nvPr>
            <p:extLst>
              <p:ext uri="{D42A27DB-BD31-4B8C-83A1-F6EECF244321}">
                <p14:modId xmlns:p14="http://schemas.microsoft.com/office/powerpoint/2010/main" val="1808645388"/>
              </p:ext>
            </p:extLst>
          </p:nvPr>
        </p:nvGraphicFramePr>
        <p:xfrm>
          <a:off x="73800" y="70200"/>
          <a:ext cx="4662792" cy="1816992"/>
        </p:xfrm>
        <a:graphic>
          <a:graphicData uri="http://schemas.openxmlformats.org/drawingml/2006/table">
            <a:tbl>
              <a:tblPr/>
              <a:tblGrid>
                <a:gridCol w="16506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1215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NOM DE LA REFERENCE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595959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MAITRE D’OUVRAGE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MAITRE D’OEUVRE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91672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SURFACE  (m² de plancher)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89" name="Line 5"/>
          <p:cNvSpPr/>
          <p:nvPr/>
        </p:nvSpPr>
        <p:spPr>
          <a:xfrm>
            <a:off x="9378720" y="0"/>
            <a:ext cx="360" cy="6858000"/>
          </a:xfrm>
          <a:prstGeom prst="line">
            <a:avLst/>
          </a:prstGeom>
          <a:ln w="9360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4">
            <a:extLst>
              <a:ext uri="{FF2B5EF4-FFF2-40B4-BE49-F238E27FC236}">
                <a16:creationId xmlns:a16="http://schemas.microsoft.com/office/drawing/2014/main" id="{6E11D0FF-B06A-49D7-BD99-767D56F62F21}"/>
              </a:ext>
            </a:extLst>
          </p:cNvPr>
          <p:cNvGraphicFramePr/>
          <p:nvPr/>
        </p:nvGraphicFramePr>
        <p:xfrm>
          <a:off x="50400" y="1929384"/>
          <a:ext cx="4686192" cy="1342056"/>
        </p:xfrm>
        <a:graphic>
          <a:graphicData uri="http://schemas.openxmlformats.org/drawingml/2006/table">
            <a:tbl>
              <a:tblPr/>
              <a:tblGrid>
                <a:gridCol w="16589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2727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66096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MISSION DU MOE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12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DESCRIPTIF OPERATION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PLUS VALUE APPORTEE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DEVELOPPEMENT DURABLE 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85" name="CustomShape 1"/>
          <p:cNvSpPr/>
          <p:nvPr/>
        </p:nvSpPr>
        <p:spPr>
          <a:xfrm rot="16200000">
            <a:off x="6219360" y="3160080"/>
            <a:ext cx="6857280" cy="53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200" b="1" strike="noStrike" spc="-1">
                <a:solidFill>
                  <a:srgbClr val="B3B3B3"/>
                </a:solidFill>
                <a:latin typeface="Arial"/>
                <a:ea typeface="ＭＳ Ｐゴシック"/>
              </a:rPr>
              <a:t>NOM DU MANDATAIRE</a:t>
            </a:r>
            <a:endParaRPr lang="fr-FR" sz="2200" b="0" strike="noStrike" spc="-1">
              <a:latin typeface="Arial"/>
            </a:endParaRPr>
          </a:p>
        </p:txBody>
      </p:sp>
      <p:sp>
        <p:nvSpPr>
          <p:cNvPr id="86" name="CustomShape 2"/>
          <p:cNvSpPr/>
          <p:nvPr/>
        </p:nvSpPr>
        <p:spPr>
          <a:xfrm rot="19936200">
            <a:off x="1419480" y="4017600"/>
            <a:ext cx="6857280" cy="5990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sp>
        <p:nvSpPr>
          <p:cNvPr id="87" name="CustomShape 3"/>
          <p:cNvSpPr/>
          <p:nvPr/>
        </p:nvSpPr>
        <p:spPr>
          <a:xfrm>
            <a:off x="9401760" y="70200"/>
            <a:ext cx="431280" cy="4557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fr-FR" sz="2400" b="1" spc="-1" dirty="0">
                <a:solidFill>
                  <a:srgbClr val="000000"/>
                </a:solidFill>
                <a:latin typeface="Arial"/>
                <a:ea typeface="ＭＳ Ｐゴシック"/>
              </a:rPr>
              <a:t>2</a:t>
            </a:r>
            <a:endParaRPr lang="fr-FR" sz="2400" b="0" strike="noStrike" spc="-1" dirty="0">
              <a:latin typeface="Arial"/>
            </a:endParaRPr>
          </a:p>
        </p:txBody>
      </p:sp>
      <p:graphicFrame>
        <p:nvGraphicFramePr>
          <p:cNvPr id="88" name="Table 4"/>
          <p:cNvGraphicFramePr/>
          <p:nvPr/>
        </p:nvGraphicFramePr>
        <p:xfrm>
          <a:off x="73800" y="70200"/>
          <a:ext cx="4662792" cy="1816992"/>
        </p:xfrm>
        <a:graphic>
          <a:graphicData uri="http://schemas.openxmlformats.org/drawingml/2006/table">
            <a:tbl>
              <a:tblPr/>
              <a:tblGrid>
                <a:gridCol w="16506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1215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NOM DE LA REFERENCE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595959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MAITRE D’OUVRAGE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MAITRE D’OEUVRE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91672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SURFACE  (m² de plancher)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89" name="Line 5"/>
          <p:cNvSpPr/>
          <p:nvPr/>
        </p:nvSpPr>
        <p:spPr>
          <a:xfrm>
            <a:off x="9378720" y="0"/>
            <a:ext cx="360" cy="6858000"/>
          </a:xfrm>
          <a:prstGeom prst="line">
            <a:avLst/>
          </a:prstGeom>
          <a:ln w="9360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</p:spTree>
    <p:extLst>
      <p:ext uri="{BB962C8B-B14F-4D97-AF65-F5344CB8AC3E}">
        <p14:creationId xmlns:p14="http://schemas.microsoft.com/office/powerpoint/2010/main" val="40185695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4">
            <a:extLst>
              <a:ext uri="{FF2B5EF4-FFF2-40B4-BE49-F238E27FC236}">
                <a16:creationId xmlns:a16="http://schemas.microsoft.com/office/drawing/2014/main" id="{6E11D0FF-B06A-49D7-BD99-767D56F62F21}"/>
              </a:ext>
            </a:extLst>
          </p:cNvPr>
          <p:cNvGraphicFramePr/>
          <p:nvPr/>
        </p:nvGraphicFramePr>
        <p:xfrm>
          <a:off x="50400" y="1929384"/>
          <a:ext cx="4686192" cy="1342056"/>
        </p:xfrm>
        <a:graphic>
          <a:graphicData uri="http://schemas.openxmlformats.org/drawingml/2006/table">
            <a:tbl>
              <a:tblPr/>
              <a:tblGrid>
                <a:gridCol w="16589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2727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66096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MISSION DU MOE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12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DESCRIPTIF OPERATION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PLUS VALUE APPORTEE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DEVELOPPEMENT DURABLE 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85" name="CustomShape 1"/>
          <p:cNvSpPr/>
          <p:nvPr/>
        </p:nvSpPr>
        <p:spPr>
          <a:xfrm rot="16200000">
            <a:off x="6219360" y="3160080"/>
            <a:ext cx="6857280" cy="53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200" b="1" strike="noStrike" spc="-1">
                <a:solidFill>
                  <a:srgbClr val="B3B3B3"/>
                </a:solidFill>
                <a:latin typeface="Arial"/>
                <a:ea typeface="ＭＳ Ｐゴシック"/>
              </a:rPr>
              <a:t>NOM DU MANDATAIRE</a:t>
            </a:r>
            <a:endParaRPr lang="fr-FR" sz="2200" b="0" strike="noStrike" spc="-1">
              <a:latin typeface="Arial"/>
            </a:endParaRPr>
          </a:p>
        </p:txBody>
      </p:sp>
      <p:sp>
        <p:nvSpPr>
          <p:cNvPr id="86" name="CustomShape 2"/>
          <p:cNvSpPr/>
          <p:nvPr/>
        </p:nvSpPr>
        <p:spPr>
          <a:xfrm rot="19936200">
            <a:off x="1419480" y="4017600"/>
            <a:ext cx="6857280" cy="5990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sp>
        <p:nvSpPr>
          <p:cNvPr id="87" name="CustomShape 3"/>
          <p:cNvSpPr/>
          <p:nvPr/>
        </p:nvSpPr>
        <p:spPr>
          <a:xfrm>
            <a:off x="9401760" y="70200"/>
            <a:ext cx="431280" cy="4557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fr-FR" sz="2400" b="0" strike="noStrike" spc="-1" dirty="0">
                <a:latin typeface="Arial"/>
              </a:rPr>
              <a:t>3</a:t>
            </a:r>
          </a:p>
        </p:txBody>
      </p:sp>
      <p:graphicFrame>
        <p:nvGraphicFramePr>
          <p:cNvPr id="88" name="Table 4"/>
          <p:cNvGraphicFramePr/>
          <p:nvPr/>
        </p:nvGraphicFramePr>
        <p:xfrm>
          <a:off x="73800" y="70200"/>
          <a:ext cx="4662792" cy="1816992"/>
        </p:xfrm>
        <a:graphic>
          <a:graphicData uri="http://schemas.openxmlformats.org/drawingml/2006/table">
            <a:tbl>
              <a:tblPr/>
              <a:tblGrid>
                <a:gridCol w="16506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1215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NOM DE LA REFERENCE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595959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MAITRE D’OUVRAGE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MAITRE D’OEUVRE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91672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SURFACE  (m² de plancher)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 dirty="0">
                          <a:solidFill>
                            <a:srgbClr val="595959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89" name="Line 5"/>
          <p:cNvSpPr/>
          <p:nvPr/>
        </p:nvSpPr>
        <p:spPr>
          <a:xfrm>
            <a:off x="9378720" y="0"/>
            <a:ext cx="360" cy="6858000"/>
          </a:xfrm>
          <a:prstGeom prst="line">
            <a:avLst/>
          </a:prstGeom>
          <a:ln w="9360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</p:spTree>
    <p:extLst>
      <p:ext uri="{BB962C8B-B14F-4D97-AF65-F5344CB8AC3E}">
        <p14:creationId xmlns:p14="http://schemas.microsoft.com/office/powerpoint/2010/main" val="25591008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121</TotalTime>
  <Words>286</Words>
  <Application>Microsoft Office PowerPoint</Application>
  <PresentationFormat>Format A4 (210 x 297 mm)</PresentationFormat>
  <Paragraphs>90</Paragraphs>
  <Slides>4</Slides>
  <Notes>4</Notes>
  <HiddenSlides>0</HiddenSlides>
  <MMClips>0</MMClips>
  <ScaleCrop>false</ScaleCrop>
  <HeadingPairs>
    <vt:vector size="6" baseType="variant">
      <vt:variant>
        <vt:lpstr>Polices utilisées</vt:lpstr>
      </vt:variant>
      <vt:variant>
        <vt:i4>6</vt:i4>
      </vt:variant>
      <vt:variant>
        <vt:lpstr>Thème</vt:lpstr>
      </vt:variant>
      <vt:variant>
        <vt:i4>2</vt:i4>
      </vt:variant>
      <vt:variant>
        <vt:lpstr>Titres des diapositives</vt:lpstr>
      </vt:variant>
      <vt:variant>
        <vt:i4>4</vt:i4>
      </vt:variant>
    </vt:vector>
  </HeadingPairs>
  <TitlesOfParts>
    <vt:vector size="12" baseType="lpstr">
      <vt:lpstr>ＭＳ Ｐゴシック</vt:lpstr>
      <vt:lpstr>Arial</vt:lpstr>
      <vt:lpstr>DejaVu Sans</vt:lpstr>
      <vt:lpstr>Symbol</vt:lpstr>
      <vt:lpstr>Times New Roman</vt:lpstr>
      <vt:lpstr>Wingdings</vt:lpstr>
      <vt:lpstr>Office Theme</vt:lpstr>
      <vt:lpstr>Office Theme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/>
  <dc:creator/>
  <dc:description/>
  <cp:lastModifiedBy>STROH Marianne</cp:lastModifiedBy>
  <cp:revision>5</cp:revision>
  <dcterms:created xsi:type="dcterms:W3CDTF">2022-05-06T14:58:50Z</dcterms:created>
  <dcterms:modified xsi:type="dcterms:W3CDTF">2024-05-14T14:35:20Z</dcterms:modified>
  <dc:language>fr-FR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HiddenSlides">
    <vt:i4>0</vt:i4>
  </property>
  <property fmtid="{D5CDD505-2E9C-101B-9397-08002B2CF9AE}" pid="3" name="HyperlinksChanged">
    <vt:bool>false</vt:bool>
  </property>
  <property fmtid="{D5CDD505-2E9C-101B-9397-08002B2CF9AE}" pid="4" name="LinksUpToDate">
    <vt:bool>false</vt:bool>
  </property>
  <property fmtid="{D5CDD505-2E9C-101B-9397-08002B2CF9AE}" pid="5" name="MMClips">
    <vt:i4>0</vt:i4>
  </property>
  <property fmtid="{D5CDD505-2E9C-101B-9397-08002B2CF9AE}" pid="6" name="Notes">
    <vt:i4>4</vt:i4>
  </property>
  <property fmtid="{D5CDD505-2E9C-101B-9397-08002B2CF9AE}" pid="7" name="PresentationFormat">
    <vt:lpwstr>Format A4 (210 x 297 mm)</vt:lpwstr>
  </property>
  <property fmtid="{D5CDD505-2E9C-101B-9397-08002B2CF9AE}" pid="8" name="ScaleCrop">
    <vt:bool>false</vt:bool>
  </property>
  <property fmtid="{D5CDD505-2E9C-101B-9397-08002B2CF9AE}" pid="9" name="ShareDoc">
    <vt:bool>false</vt:bool>
  </property>
  <property fmtid="{D5CDD505-2E9C-101B-9397-08002B2CF9AE}" pid="10" name="Slides">
    <vt:i4>4</vt:i4>
  </property>
</Properties>
</file>