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4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déplacer la diapo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fr-FR" sz="2000" b="0" strike="noStrike" spc="-1">
                <a:latin typeface="Arial"/>
              </a:rPr>
              <a:t>Cliquez pour modifier le format des notes</a:t>
            </a:r>
          </a:p>
        </p:txBody>
      </p:sp>
      <p:sp>
        <p:nvSpPr>
          <p:cNvPr id="7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fr-FR" sz="1400" b="0" strike="noStrike" spc="-1">
                <a:latin typeface="Times New Roman"/>
              </a:rPr>
              <a:t>&lt;en-tête&gt;</a:t>
            </a:r>
          </a:p>
        </p:txBody>
      </p:sp>
      <p:sp>
        <p:nvSpPr>
          <p:cNvPr id="7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8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fr-FR" sz="1400" b="0" strike="noStrike" spc="-1">
                <a:latin typeface="Times New Roman"/>
              </a:rPr>
              <a:t>&lt;pied de page&gt;</a:t>
            </a:r>
          </a:p>
        </p:txBody>
      </p:sp>
      <p:sp>
        <p:nvSpPr>
          <p:cNvPr id="8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BA23BB95-E77B-4EE9-AD5D-09D8701CBFAF}" type="slidenum">
              <a:rPr lang="fr-FR" sz="1400" b="0" strike="noStrike" spc="-1">
                <a:latin typeface="Times New Roman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3042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01" name="TextShape 2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D5CDF929-AF2C-4D1D-9DCD-7CA7C338B2E5}" type="slidenum">
              <a:rPr lang="fr-FR" sz="1200" b="0" strike="noStrike" spc="-1">
                <a:latin typeface="Times New Roman"/>
              </a:rPr>
              <a:t>1</a:t>
            </a:fld>
            <a:endParaRPr lang="fr-F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17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03" name="TextShape 2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993BE5B2-FA11-4AD4-B00C-0FFABEF54477}" type="slidenum">
              <a:rPr lang="fr-FR" sz="1200" b="0" strike="noStrike" spc="-1">
                <a:latin typeface="Times New Roman"/>
              </a:rPr>
              <a:t>2</a:t>
            </a:fld>
            <a:endParaRPr lang="fr-F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4912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03" name="TextShape 2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993BE5B2-FA11-4AD4-B00C-0FFABEF54477}" type="slidenum">
              <a:rPr lang="fr-FR" sz="1200" b="0" strike="noStrike" spc="-1">
                <a:latin typeface="Times New Roman"/>
              </a:rPr>
              <a:t>3</a:t>
            </a:fld>
            <a:endParaRPr lang="fr-F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6240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03" name="TextShape 2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993BE5B2-FA11-4AD4-B00C-0FFABEF54477}" type="slidenum">
              <a:rPr lang="fr-FR" sz="1200" b="0" strike="noStrike" spc="-1">
                <a:latin typeface="Times New Roman"/>
              </a:rPr>
              <a:t>4</a:t>
            </a:fld>
            <a:endParaRPr lang="fr-F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3969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95000" y="3682080"/>
            <a:ext cx="8915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09280" y="160452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523200" y="160452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95000" y="368208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09280" y="368208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523200" y="368208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95000" y="273600"/>
            <a:ext cx="89150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8915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95000" y="3682080"/>
            <a:ext cx="8915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509280" y="160452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523200" y="160452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95000" y="368208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509280" y="368208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523200" y="368208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95000" y="273600"/>
            <a:ext cx="89150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8915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4680" cy="1144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fr-FR" sz="18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423360" y="1621440"/>
            <a:ext cx="9082800" cy="791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32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EQUIPE : </a:t>
            </a:r>
            <a:r>
              <a:rPr lang="fr-FR" sz="3200" b="1" strike="noStrike" spc="-1">
                <a:solidFill>
                  <a:srgbClr val="808080"/>
                </a:solidFill>
                <a:latin typeface="Arial"/>
                <a:ea typeface="ＭＳ Ｐゴシック"/>
              </a:rPr>
              <a:t>NOM DU MANDATAIRE</a:t>
            </a:r>
            <a:endParaRPr lang="fr-FR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940400" y="2514960"/>
            <a:ext cx="7577280" cy="413272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600" b="0" i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éventuellement 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Architecte associé : NOM……………………</a:t>
            </a:r>
            <a:r>
              <a:rPr lang="fr-FR" sz="2000" b="1" strike="noStrike" spc="-1" dirty="0">
                <a:solidFill>
                  <a:srgbClr val="808080"/>
                </a:solidFill>
                <a:latin typeface="Arial"/>
                <a:ea typeface="ＭＳ Ｐゴシック"/>
              </a:rPr>
              <a:t>.</a:t>
            </a:r>
            <a:endParaRPr lang="fr-FR" sz="20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B.E.T. </a:t>
            </a:r>
            <a:r>
              <a:rPr lang="fr-FR" sz="2000" spc="-1" dirty="0">
                <a:solidFill>
                  <a:srgbClr val="000000"/>
                </a:solidFill>
                <a:latin typeface="Arial"/>
                <a:ea typeface="ＭＳ Ｐゴシック"/>
              </a:rPr>
              <a:t>Génie 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Climatique : NOM..…………………...</a:t>
            </a:r>
            <a:r>
              <a:rPr lang="fr-FR" sz="20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endParaRPr lang="fr-FR" sz="20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B.E.T. Gros-</a:t>
            </a:r>
            <a:r>
              <a:rPr lang="fr-FR" sz="2000" b="0" strike="noStrike" spc="-1" dirty="0" err="1">
                <a:solidFill>
                  <a:srgbClr val="000000"/>
                </a:solidFill>
                <a:latin typeface="Arial"/>
                <a:ea typeface="ＭＳ Ｐゴシック"/>
              </a:rPr>
              <a:t>oeuvre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- Structure : NOM..…………………...</a:t>
            </a:r>
            <a:r>
              <a:rPr lang="fr-FR" sz="20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endParaRPr lang="fr-FR" sz="2000" b="0" strike="noStrike" spc="-1" dirty="0">
              <a:latin typeface="Arial"/>
            </a:endParaRPr>
          </a:p>
          <a:p>
            <a:pPr algn="r"/>
            <a:r>
              <a:rPr lang="fr-FR" sz="2000" spc="-1" dirty="0">
                <a:solidFill>
                  <a:srgbClr val="000000"/>
                </a:solidFill>
                <a:ea typeface="ＭＳ Ｐゴシック"/>
              </a:rPr>
              <a:t>B.E.T. VRD : NOM..…………………...</a:t>
            </a:r>
            <a:r>
              <a:rPr lang="fr-FR" sz="2000" b="1" spc="-1" dirty="0">
                <a:solidFill>
                  <a:srgbClr val="000000"/>
                </a:solidFill>
                <a:ea typeface="ＭＳ Ｐゴシック"/>
              </a:rPr>
              <a:t> </a:t>
            </a:r>
            <a:endParaRPr lang="fr-FR" sz="2000" spc="-1" dirty="0"/>
          </a:p>
          <a:p>
            <a:pPr algn="r"/>
            <a:r>
              <a:rPr lang="fr-FR" sz="2000" spc="-1" dirty="0">
                <a:solidFill>
                  <a:srgbClr val="000000"/>
                </a:solidFill>
                <a:ea typeface="ＭＳ Ｐゴシック"/>
              </a:rPr>
              <a:t>B.E.T. Electricité : NOM..…………………...</a:t>
            </a:r>
          </a:p>
          <a:p>
            <a:pPr algn="r"/>
            <a:r>
              <a:rPr lang="fr-FR" sz="2000" spc="-1" dirty="0">
                <a:solidFill>
                  <a:srgbClr val="000000"/>
                </a:solidFill>
                <a:ea typeface="ＭＳ Ｐゴシック"/>
              </a:rPr>
              <a:t>B.E.T. Photovoltaïque : NOM..…………………...</a:t>
            </a:r>
          </a:p>
          <a:p>
            <a:pPr algn="r"/>
            <a:r>
              <a:rPr lang="fr-FR" sz="2000" spc="-1" dirty="0">
                <a:solidFill>
                  <a:srgbClr val="000000"/>
                </a:solidFill>
                <a:ea typeface="ＭＳ Ｐゴシック"/>
              </a:rPr>
              <a:t>B.E.T. environnement : NOM..…………………...</a:t>
            </a:r>
            <a:r>
              <a:rPr lang="fr-FR" sz="2000" b="1" spc="-1" dirty="0">
                <a:solidFill>
                  <a:srgbClr val="000000"/>
                </a:solidFill>
                <a:ea typeface="ＭＳ Ｐゴシック"/>
              </a:rPr>
              <a:t> </a:t>
            </a:r>
            <a:endParaRPr lang="fr-FR" sz="2000" spc="-1" dirty="0"/>
          </a:p>
          <a:p>
            <a:pPr algn="r"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Economiste de la construction : NOM..…………………...</a:t>
            </a:r>
            <a:endParaRPr lang="fr-FR" sz="20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Acousticien : NOM…………………….</a:t>
            </a:r>
          </a:p>
          <a:p>
            <a:pPr algn="r"/>
            <a:r>
              <a:rPr lang="fr-FR" sz="2000" spc="-1" dirty="0">
                <a:solidFill>
                  <a:srgbClr val="000000"/>
                </a:solidFill>
                <a:ea typeface="ＭＳ Ｐゴシック"/>
              </a:rPr>
              <a:t>Cuisiniste : NOM…………………….</a:t>
            </a:r>
          </a:p>
          <a:p>
            <a:pPr algn="r"/>
            <a:r>
              <a:rPr lang="fr-FR" sz="2000" spc="-1" dirty="0">
                <a:solidFill>
                  <a:srgbClr val="000000"/>
                </a:solidFill>
                <a:ea typeface="ＭＳ Ｐゴシック"/>
              </a:rPr>
              <a:t>Mobilier : NOM..…………………...</a:t>
            </a:r>
          </a:p>
          <a:p>
            <a:pPr algn="r"/>
            <a:r>
              <a:rPr lang="fr-FR" sz="2000" spc="-1" dirty="0">
                <a:solidFill>
                  <a:srgbClr val="000000"/>
                </a:solidFill>
                <a:ea typeface="ＭＳ Ｐゴシック"/>
              </a:rPr>
              <a:t>OPC : NOM…………………….</a:t>
            </a:r>
            <a:endParaRPr lang="fr-FR" sz="2000" spc="-1" dirty="0"/>
          </a:p>
          <a:p>
            <a:pPr algn="r"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Coordinateur SSI : NOM…………………….</a:t>
            </a:r>
            <a:endParaRPr lang="fr-FR" sz="2000" b="0" strike="noStrike" spc="-1" dirty="0">
              <a:latin typeface="Arial"/>
            </a:endParaRPr>
          </a:p>
        </p:txBody>
      </p:sp>
      <p:sp>
        <p:nvSpPr>
          <p:cNvPr id="84" name="Line 3"/>
          <p:cNvSpPr/>
          <p:nvPr/>
        </p:nvSpPr>
        <p:spPr>
          <a:xfrm>
            <a:off x="409320" y="2419560"/>
            <a:ext cx="9083880" cy="360"/>
          </a:xfrm>
          <a:prstGeom prst="line">
            <a:avLst/>
          </a:prstGeom>
          <a:ln w="28440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6E11D0FF-B06A-49D7-BD99-767D56F62F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6117086"/>
              </p:ext>
            </p:extLst>
          </p:nvPr>
        </p:nvGraphicFramePr>
        <p:xfrm>
          <a:off x="50400" y="1929384"/>
          <a:ext cx="4686192" cy="1342056"/>
        </p:xfrm>
        <a:graphic>
          <a:graphicData uri="http://schemas.openxmlformats.org/drawingml/2006/table">
            <a:tbl>
              <a:tblPr/>
              <a:tblGrid>
                <a:gridCol w="1658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7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6096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MISSION DU MOE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808080"/>
                      </a:solidFill>
                    </a:lnT>
                    <a:lnB w="1224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DESCRIPTIF OPERATION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PLUS VALUE APPORTEE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DEVELOPPEMENT DURABLE 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5" name="CustomShape 1"/>
          <p:cNvSpPr/>
          <p:nvPr/>
        </p:nvSpPr>
        <p:spPr>
          <a:xfrm rot="16200000">
            <a:off x="6219360" y="3160080"/>
            <a:ext cx="6857280" cy="538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200" b="1" strike="noStrike" spc="-1">
                <a:solidFill>
                  <a:srgbClr val="B3B3B3"/>
                </a:solidFill>
                <a:latin typeface="Arial"/>
                <a:ea typeface="ＭＳ Ｐゴシック"/>
              </a:rPr>
              <a:t>NOM DU MANDATAIRE</a:t>
            </a:r>
            <a:endParaRPr lang="fr-FR" sz="2200" b="0" strike="noStrike" spc="-1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 rot="19936200">
            <a:off x="1419480" y="4017600"/>
            <a:ext cx="6857280" cy="599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4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ILLUSTRATIONS / PHOTOGRAPHIES</a:t>
            </a:r>
            <a:endParaRPr lang="fr-FR" sz="2400" b="0" strike="noStrike" spc="-1">
              <a:latin typeface="Arial"/>
            </a:endParaRPr>
          </a:p>
        </p:txBody>
      </p:sp>
      <p:sp>
        <p:nvSpPr>
          <p:cNvPr id="87" name="CustomShape 3"/>
          <p:cNvSpPr/>
          <p:nvPr/>
        </p:nvSpPr>
        <p:spPr>
          <a:xfrm>
            <a:off x="9401760" y="70200"/>
            <a:ext cx="431280" cy="455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4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</a:t>
            </a:r>
            <a:endParaRPr lang="fr-FR" sz="2400" b="0" strike="noStrike" spc="-1">
              <a:latin typeface="Arial"/>
            </a:endParaRPr>
          </a:p>
        </p:txBody>
      </p:sp>
      <p:graphicFrame>
        <p:nvGraphicFramePr>
          <p:cNvPr id="88" name="Table 4"/>
          <p:cNvGraphicFramePr/>
          <p:nvPr>
            <p:extLst>
              <p:ext uri="{D42A27DB-BD31-4B8C-83A1-F6EECF244321}">
                <p14:modId xmlns:p14="http://schemas.microsoft.com/office/powerpoint/2010/main" val="1808645388"/>
              </p:ext>
            </p:extLst>
          </p:nvPr>
        </p:nvGraphicFramePr>
        <p:xfrm>
          <a:off x="73800" y="70200"/>
          <a:ext cx="4662792" cy="1816992"/>
        </p:xfrm>
        <a:graphic>
          <a:graphicData uri="http://schemas.openxmlformats.org/drawingml/2006/table">
            <a:tbl>
              <a:tblPr/>
              <a:tblGrid>
                <a:gridCol w="16506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121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92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NOM DE LA REFERENCE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LIEU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595959"/>
                          </a:solidFill>
                          <a:latin typeface="Arial"/>
                        </a:rPr>
                        <a:t>VILLE (DPT)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MAITRE D’OUVRAGE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MAITRE D’OEUVRE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1672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SURFACE  (m² de plancher)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COUT HT TRAVAUX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AVANCEMENT / DATE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9" name="Line 5"/>
          <p:cNvSpPr/>
          <p:nvPr/>
        </p:nvSpPr>
        <p:spPr>
          <a:xfrm>
            <a:off x="9378720" y="0"/>
            <a:ext cx="360" cy="6858000"/>
          </a:xfrm>
          <a:prstGeom prst="line">
            <a:avLst/>
          </a:prstGeom>
          <a:ln w="9360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6E11D0FF-B06A-49D7-BD99-767D56F62F21}"/>
              </a:ext>
            </a:extLst>
          </p:cNvPr>
          <p:cNvGraphicFramePr/>
          <p:nvPr/>
        </p:nvGraphicFramePr>
        <p:xfrm>
          <a:off x="50400" y="1929384"/>
          <a:ext cx="4686192" cy="1342056"/>
        </p:xfrm>
        <a:graphic>
          <a:graphicData uri="http://schemas.openxmlformats.org/drawingml/2006/table">
            <a:tbl>
              <a:tblPr/>
              <a:tblGrid>
                <a:gridCol w="1658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7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6096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MISSION DU MOE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808080"/>
                      </a:solidFill>
                    </a:lnT>
                    <a:lnB w="1224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DESCRIPTIF OPERATION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PLUS VALUE APPORTEE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DEVELOPPEMENT DURABLE 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5" name="CustomShape 1"/>
          <p:cNvSpPr/>
          <p:nvPr/>
        </p:nvSpPr>
        <p:spPr>
          <a:xfrm rot="16200000">
            <a:off x="6219360" y="3160080"/>
            <a:ext cx="6857280" cy="538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200" b="1" strike="noStrike" spc="-1">
                <a:solidFill>
                  <a:srgbClr val="B3B3B3"/>
                </a:solidFill>
                <a:latin typeface="Arial"/>
                <a:ea typeface="ＭＳ Ｐゴシック"/>
              </a:rPr>
              <a:t>NOM DU MANDATAIRE</a:t>
            </a:r>
            <a:endParaRPr lang="fr-FR" sz="2200" b="0" strike="noStrike" spc="-1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 rot="19936200">
            <a:off x="1419480" y="4017600"/>
            <a:ext cx="6857280" cy="599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4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ILLUSTRATIONS / PHOTOGRAPHIES</a:t>
            </a:r>
            <a:endParaRPr lang="fr-FR" sz="2400" b="0" strike="noStrike" spc="-1">
              <a:latin typeface="Arial"/>
            </a:endParaRPr>
          </a:p>
        </p:txBody>
      </p:sp>
      <p:sp>
        <p:nvSpPr>
          <p:cNvPr id="87" name="CustomShape 3"/>
          <p:cNvSpPr/>
          <p:nvPr/>
        </p:nvSpPr>
        <p:spPr>
          <a:xfrm>
            <a:off x="9401760" y="70200"/>
            <a:ext cx="431280" cy="455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400" b="1" spc="-1" dirty="0">
                <a:solidFill>
                  <a:srgbClr val="000000"/>
                </a:solidFill>
                <a:latin typeface="Arial"/>
                <a:ea typeface="ＭＳ Ｐゴシック"/>
              </a:rPr>
              <a:t>2</a:t>
            </a:r>
            <a:endParaRPr lang="fr-FR" sz="2400" b="0" strike="noStrike" spc="-1" dirty="0">
              <a:latin typeface="Arial"/>
            </a:endParaRPr>
          </a:p>
        </p:txBody>
      </p:sp>
      <p:graphicFrame>
        <p:nvGraphicFramePr>
          <p:cNvPr id="88" name="Table 4"/>
          <p:cNvGraphicFramePr/>
          <p:nvPr/>
        </p:nvGraphicFramePr>
        <p:xfrm>
          <a:off x="73800" y="70200"/>
          <a:ext cx="4662792" cy="1816992"/>
        </p:xfrm>
        <a:graphic>
          <a:graphicData uri="http://schemas.openxmlformats.org/drawingml/2006/table">
            <a:tbl>
              <a:tblPr/>
              <a:tblGrid>
                <a:gridCol w="16506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121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92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NOM DE LA REFERENCE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LIEU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595959"/>
                          </a:solidFill>
                          <a:latin typeface="Arial"/>
                        </a:rPr>
                        <a:t>VILLE (DPT)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MAITRE D’OUVRAGE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MAITRE D’OEUVRE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1672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SURFACE  (m² de plancher)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COUT HT TRAVAUX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AVANCEMENT / DATE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9" name="Line 5"/>
          <p:cNvSpPr/>
          <p:nvPr/>
        </p:nvSpPr>
        <p:spPr>
          <a:xfrm>
            <a:off x="9378720" y="0"/>
            <a:ext cx="360" cy="6858000"/>
          </a:xfrm>
          <a:prstGeom prst="line">
            <a:avLst/>
          </a:prstGeom>
          <a:ln w="9360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4018569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6E11D0FF-B06A-49D7-BD99-767D56F62F21}"/>
              </a:ext>
            </a:extLst>
          </p:cNvPr>
          <p:cNvGraphicFramePr/>
          <p:nvPr/>
        </p:nvGraphicFramePr>
        <p:xfrm>
          <a:off x="50400" y="1929384"/>
          <a:ext cx="4686192" cy="1342056"/>
        </p:xfrm>
        <a:graphic>
          <a:graphicData uri="http://schemas.openxmlformats.org/drawingml/2006/table">
            <a:tbl>
              <a:tblPr/>
              <a:tblGrid>
                <a:gridCol w="1658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7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6096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MISSION DU MOE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808080"/>
                      </a:solidFill>
                    </a:lnT>
                    <a:lnB w="1224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DESCRIPTIF OPERATION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PLUS VALUE APPORTEE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DEVELOPPEMENT DURABLE 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5" name="CustomShape 1"/>
          <p:cNvSpPr/>
          <p:nvPr/>
        </p:nvSpPr>
        <p:spPr>
          <a:xfrm rot="16200000">
            <a:off x="6219360" y="3160080"/>
            <a:ext cx="6857280" cy="538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200" b="1" strike="noStrike" spc="-1">
                <a:solidFill>
                  <a:srgbClr val="B3B3B3"/>
                </a:solidFill>
                <a:latin typeface="Arial"/>
                <a:ea typeface="ＭＳ Ｐゴシック"/>
              </a:rPr>
              <a:t>NOM DU MANDATAIRE</a:t>
            </a:r>
            <a:endParaRPr lang="fr-FR" sz="2200" b="0" strike="noStrike" spc="-1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 rot="19936200">
            <a:off x="1419480" y="4017600"/>
            <a:ext cx="6857280" cy="599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4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ILLUSTRATIONS / PHOTOGRAPHIES</a:t>
            </a:r>
            <a:endParaRPr lang="fr-FR" sz="2400" b="0" strike="noStrike" spc="-1">
              <a:latin typeface="Arial"/>
            </a:endParaRPr>
          </a:p>
        </p:txBody>
      </p:sp>
      <p:sp>
        <p:nvSpPr>
          <p:cNvPr id="87" name="CustomShape 3"/>
          <p:cNvSpPr/>
          <p:nvPr/>
        </p:nvSpPr>
        <p:spPr>
          <a:xfrm>
            <a:off x="9401760" y="70200"/>
            <a:ext cx="431280" cy="455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400" b="0" strike="noStrike" spc="-1" dirty="0">
                <a:latin typeface="Arial"/>
              </a:rPr>
              <a:t>3</a:t>
            </a:r>
          </a:p>
        </p:txBody>
      </p:sp>
      <p:graphicFrame>
        <p:nvGraphicFramePr>
          <p:cNvPr id="88" name="Table 4"/>
          <p:cNvGraphicFramePr/>
          <p:nvPr/>
        </p:nvGraphicFramePr>
        <p:xfrm>
          <a:off x="73800" y="70200"/>
          <a:ext cx="4662792" cy="1816992"/>
        </p:xfrm>
        <a:graphic>
          <a:graphicData uri="http://schemas.openxmlformats.org/drawingml/2006/table">
            <a:tbl>
              <a:tblPr/>
              <a:tblGrid>
                <a:gridCol w="16506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121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92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4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NOM DE LA REFERENCE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LIEU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595959"/>
                          </a:solidFill>
                          <a:latin typeface="Arial"/>
                        </a:rPr>
                        <a:t>VILLE (DPT)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MAITRE D’OUVRAGE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MAITRE D’OEUVRE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1672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SURFACE  (m² de plancher)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COUT HT TRAVAUX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AVANCEMENT / DATE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595959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9" name="Line 5"/>
          <p:cNvSpPr/>
          <p:nvPr/>
        </p:nvSpPr>
        <p:spPr>
          <a:xfrm>
            <a:off x="9378720" y="0"/>
            <a:ext cx="360" cy="6858000"/>
          </a:xfrm>
          <a:prstGeom prst="line">
            <a:avLst/>
          </a:prstGeom>
          <a:ln w="9360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559100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</TotalTime>
  <Words>286</Words>
  <Application>Microsoft Office PowerPoint</Application>
  <PresentationFormat>Format A4 (210 x 297 mm)</PresentationFormat>
  <Paragraphs>90</Paragraphs>
  <Slides>4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12" baseType="lpstr">
      <vt:lpstr>ＭＳ Ｐゴシック</vt:lpstr>
      <vt:lpstr>Arial</vt:lpstr>
      <vt:lpstr>DejaVu Sans</vt:lpstr>
      <vt:lpstr>Symbol</vt:lpstr>
      <vt:lpstr>Times New Roman</vt:lpstr>
      <vt:lpstr>Wingdings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/>
  <dc:description/>
  <cp:lastModifiedBy>STROH Marianne</cp:lastModifiedBy>
  <cp:revision>5</cp:revision>
  <dcterms:created xsi:type="dcterms:W3CDTF">2022-05-06T14:58:50Z</dcterms:created>
  <dcterms:modified xsi:type="dcterms:W3CDTF">2024-05-14T14:35:20Z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false</vt:bool>
  </property>
  <property fmtid="{D5CDD505-2E9C-101B-9397-08002B2CF9AE}" pid="4" name="LinksUpToDate">
    <vt:bool>false</vt:bool>
  </property>
  <property fmtid="{D5CDD505-2E9C-101B-9397-08002B2CF9AE}" pid="5" name="MMClips">
    <vt:i4>0</vt:i4>
  </property>
  <property fmtid="{D5CDD505-2E9C-101B-9397-08002B2CF9AE}" pid="6" name="Notes">
    <vt:i4>4</vt:i4>
  </property>
  <property fmtid="{D5CDD505-2E9C-101B-9397-08002B2CF9AE}" pid="7" name="PresentationFormat">
    <vt:lpwstr>Format A4 (210 x 297 mm)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4</vt:i4>
  </property>
</Properties>
</file>